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247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78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681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1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728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88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3/19/2025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29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93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3/19/2025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40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96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23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902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Video 4" descr="View from plane wing">
            <a:extLst>
              <a:ext uri="{FF2B5EF4-FFF2-40B4-BE49-F238E27FC236}">
                <a16:creationId xmlns:a16="http://schemas.microsoft.com/office/drawing/2014/main" id="{52965D2E-2228-5D46-431D-7E350A48F9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508F7DC-CA28-4ACE-AF79-D7E98ED1B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20218-A500-457C-B65C-F3D198B1F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524" y="0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2B8D7-636D-89DC-1F24-A6DCE855BC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8686796" cy="2334247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British Airline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0E2C00-56EA-8904-F46C-714F31038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870" y="3552826"/>
            <a:ext cx="8720710" cy="2653653"/>
          </a:xfrm>
        </p:spPr>
        <p:txBody>
          <a:bodyPr anchor="t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Predicting Customer Buying Behavior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8686800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8B67664-2D01-0BB4-03E9-DBC073DACE94}"/>
              </a:ext>
            </a:extLst>
          </p:cNvPr>
          <p:cNvSpPr txBox="1">
            <a:spLocks/>
          </p:cNvSpPr>
          <p:nvPr/>
        </p:nvSpPr>
        <p:spPr>
          <a:xfrm>
            <a:off x="2600960" y="4419600"/>
            <a:ext cx="6960560" cy="1192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Lachiket Warule</a:t>
            </a:r>
          </a:p>
          <a:p>
            <a:r>
              <a:rPr lang="en-US" sz="1800" b="1" dirty="0"/>
              <a:t>03/19/2025</a:t>
            </a:r>
          </a:p>
        </p:txBody>
      </p:sp>
    </p:spTree>
    <p:extLst>
      <p:ext uri="{BB962C8B-B14F-4D97-AF65-F5344CB8AC3E}">
        <p14:creationId xmlns:p14="http://schemas.microsoft.com/office/powerpoint/2010/main" val="2493329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B9677D-FF96-2433-D363-7EBF6653D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6300216" cy="132290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P</a:t>
            </a:r>
            <a:r>
              <a:rPr lang="en-US" sz="2800" b="1"/>
              <a:t>redictive model to understand factors that influence buying behavior</a:t>
            </a:r>
            <a:endParaRPr lang="en-US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35CB2-6FD7-BAB2-F94F-7B66080C8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224" y="1088204"/>
            <a:ext cx="4160520" cy="52578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0" dirty="0"/>
              <a:t>We have trained the data set with Random Forest Classifier model and received 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Training Accuracy: 99.82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Validation Accuracy: 85.03</a:t>
            </a:r>
          </a:p>
          <a:p>
            <a:pPr>
              <a:lnSpc>
                <a:spcPct val="100000"/>
              </a:lnSpc>
            </a:pPr>
            <a:r>
              <a:rPr lang="en-US" sz="1800" b="0" dirty="0"/>
              <a:t>Top 5 features which influence </a:t>
            </a:r>
          </a:p>
          <a:p>
            <a:pPr>
              <a:lnSpc>
                <a:spcPct val="100000"/>
              </a:lnSpc>
            </a:pPr>
            <a:r>
              <a:rPr lang="en-US" sz="1800" b="0" dirty="0"/>
              <a:t>Customer buying behavior:</a:t>
            </a:r>
          </a:p>
          <a:p>
            <a:pPr>
              <a:lnSpc>
                <a:spcPct val="100000"/>
              </a:lnSpc>
            </a:pPr>
            <a:endParaRPr lang="en-US" sz="1800" b="0" dirty="0"/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/>
              <a:t>route</a:t>
            </a: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 err="1"/>
              <a:t>booking_origin</a:t>
            </a:r>
            <a:endParaRPr lang="en-US" sz="1800" b="1" dirty="0"/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 err="1"/>
              <a:t>flight_duration</a:t>
            </a:r>
            <a:endParaRPr lang="en-US" sz="1800" b="1" dirty="0"/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 err="1"/>
              <a:t>length_of_stay</a:t>
            </a:r>
            <a:endParaRPr lang="en-US" sz="1800" b="1" dirty="0"/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800" b="1" dirty="0" err="1"/>
              <a:t>wants_extra_baggage</a:t>
            </a:r>
            <a:endParaRPr lang="en-US" sz="1800" dirty="0"/>
          </a:p>
          <a:p>
            <a:pPr>
              <a:lnSpc>
                <a:spcPct val="100000"/>
              </a:lnSpc>
            </a:pPr>
            <a:endParaRPr lang="en-US" sz="1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23CCFA-F37C-A78A-0D4E-20CD387EC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67" y="2812419"/>
            <a:ext cx="6281928" cy="353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233168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65</Words>
  <Application>Microsoft Office PowerPoint</Application>
  <PresentationFormat>Widescreen</PresentationFormat>
  <Paragraphs>16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Bierstadt</vt:lpstr>
      <vt:lpstr>GestaltVTI</vt:lpstr>
      <vt:lpstr>British Airline</vt:lpstr>
      <vt:lpstr>Predictive model to understand factors that influence buying behavior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Lachiket Warule</dc:creator>
  <cp:lastModifiedBy>Lachiket Warule</cp:lastModifiedBy>
  <cp:revision>2</cp:revision>
  <dcterms:created xsi:type="dcterms:W3CDTF">2025-03-20T00:28:21Z</dcterms:created>
  <dcterms:modified xsi:type="dcterms:W3CDTF">2025-03-20T00:33:10Z</dcterms:modified>
</cp:coreProperties>
</file>

<file path=docProps/thumbnail.jpeg>
</file>